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7" r:id="rId2"/>
    <p:sldId id="370" r:id="rId3"/>
    <p:sldId id="371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7241" autoAdjust="0"/>
  </p:normalViewPr>
  <p:slideViewPr>
    <p:cSldViewPr>
      <p:cViewPr varScale="1">
        <p:scale>
          <a:sx n="96" d="100"/>
          <a:sy n="96" d="100"/>
        </p:scale>
        <p:origin x="-90" y="-14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18.03.2025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>
            <a:extLst>
              <a:ext uri="{FF2B5EF4-FFF2-40B4-BE49-F238E27FC236}">
                <a16:creationId xmlns:a16="http://schemas.microsoft.com/office/drawing/2014/main" xmlns="" id="{B478E8CA-9F45-BD09-52E4-9A64FDFA68F4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5626235" y="1540440"/>
            <a:ext cx="3388048" cy="2389032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xmlns="" id="{793D81E1-8F7C-A089-79A1-275341D9A4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771833"/>
            <a:ext cx="5764242" cy="324238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</a:t>
            </a:r>
            <a:r>
              <a:rPr lang="hu-HU" sz="1800"/>
              <a:t>2</a:t>
            </a:r>
            <a:r>
              <a:rPr lang="en-US" sz="1800"/>
              <a:t> Apatite SAM Factory</a:t>
            </a:r>
          </a:p>
        </p:txBody>
      </p:sp>
      <p:sp>
        <p:nvSpPr>
          <p:cNvPr id="37" name="Prostokąt 36"/>
          <p:cNvSpPr/>
          <p:nvPr/>
        </p:nvSpPr>
        <p:spPr>
          <a:xfrm>
            <a:off x="0" y="3939901"/>
            <a:ext cx="9017185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34.944 E 033 22.964 – 500ft,SRNTGT072 -A: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34.924 E 033 22.955 – 500ft,SRNTGT072 -B: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34.964 E 033 23.102 – 500ft,SRNTGT072 -C: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34.963 E 033 23.136 – 500ft,SRNTGT072 -D: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34.991 E 033 23.115 – 500ft,SRNTGT072 -E: Fuel</a:t>
            </a:r>
          </a:p>
        </p:txBody>
      </p:sp>
      <p:cxnSp>
        <p:nvCxnSpPr>
          <p:cNvPr id="52" name="Straight Arrow Connector 51"/>
          <p:cNvCxnSpPr>
            <a:cxnSpLocks/>
          </p:cNvCxnSpPr>
          <p:nvPr/>
        </p:nvCxnSpPr>
        <p:spPr>
          <a:xfrm>
            <a:off x="1511493" y="1100678"/>
            <a:ext cx="1263394" cy="109931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xmlns="" id="{436C7B94-5D55-3D78-833F-99BA8488EC5C}"/>
              </a:ext>
            </a:extLst>
          </p:cNvPr>
          <p:cNvSpPr/>
          <p:nvPr/>
        </p:nvSpPr>
        <p:spPr>
          <a:xfrm>
            <a:off x="5764241" y="932090"/>
            <a:ext cx="3252943" cy="4772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N 67 34.982 E 033 23.048 – 500ft</a:t>
            </a:r>
          </a:p>
          <a:p>
            <a:pPr algn="ctr"/>
            <a:r>
              <a:rPr lang="hu-HU" sz="1100">
                <a:solidFill>
                  <a:schemeClr val="tx1"/>
                </a:solidFill>
              </a:rPr>
              <a:t>Apatite SAM Factory</a:t>
            </a:r>
          </a:p>
        </p:txBody>
      </p:sp>
      <p:sp>
        <p:nvSpPr>
          <p:cNvPr id="39" name="Háromszög 38">
            <a:extLst>
              <a:ext uri="{FF2B5EF4-FFF2-40B4-BE49-F238E27FC236}">
                <a16:creationId xmlns:a16="http://schemas.microsoft.com/office/drawing/2014/main" xmlns="" id="{599FE571-AEAA-6E24-C9CB-1CDF64FC0761}"/>
              </a:ext>
            </a:extLst>
          </p:cNvPr>
          <p:cNvSpPr/>
          <p:nvPr/>
        </p:nvSpPr>
        <p:spPr>
          <a:xfrm>
            <a:off x="8340666" y="2949732"/>
            <a:ext cx="288032" cy="295495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xmlns="" id="{2582332E-BE2D-6281-C5B6-D4E7E034C8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86177" y="3639418"/>
            <a:ext cx="282957" cy="18863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xmlns="" id="{8F557E24-D936-7AF1-2207-47EEDE09D6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42400" y="2443871"/>
            <a:ext cx="401241" cy="267494"/>
          </a:xfrm>
          <a:prstGeom prst="rect">
            <a:avLst/>
          </a:prstGeom>
        </p:spPr>
      </p:pic>
      <p:sp>
        <p:nvSpPr>
          <p:cNvPr id="3" name="Prostokąt 33">
            <a:extLst>
              <a:ext uri="{FF2B5EF4-FFF2-40B4-BE49-F238E27FC236}">
                <a16:creationId xmlns:a16="http://schemas.microsoft.com/office/drawing/2014/main" xmlns="" id="{5201CB8A-3545-922A-3C5C-E014ED96239C}"/>
              </a:ext>
            </a:extLst>
          </p:cNvPr>
          <p:cNvSpPr/>
          <p:nvPr/>
        </p:nvSpPr>
        <p:spPr>
          <a:xfrm>
            <a:off x="263872" y="102212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C7AE187-F9B5-598F-AC85-BACD21D80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xmlns="" id="{A7262486-82A0-71AF-F30D-EE7A80CF90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655" y="771548"/>
            <a:ext cx="5714473" cy="3214391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xmlns="" id="{AA724D68-8815-FF9F-119F-0EDFD1C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</a:t>
            </a:r>
            <a:r>
              <a:rPr lang="hu-HU" sz="1800"/>
              <a:t>2</a:t>
            </a:r>
            <a:r>
              <a:rPr lang="en-US" sz="1800"/>
              <a:t> Apatite SAM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xmlns="" id="{B5460009-0817-623C-012E-7208E7630A51}"/>
              </a:ext>
            </a:extLst>
          </p:cNvPr>
          <p:cNvSpPr/>
          <p:nvPr/>
        </p:nvSpPr>
        <p:spPr>
          <a:xfrm>
            <a:off x="8066" y="3939901"/>
            <a:ext cx="9009120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34.944 E 033 22.964 – 500ft,SRNTGT072 -A: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34.924 E 033 22.955 – 500ft,SRNTGT072 -B: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34.964 E 033 23.102 – 500ft,SRNTGT072 -C: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34.963 E 033 23.136 – 500ft,SRNTGT072 -D: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34.991 E 033 23.115 – 500ft,SRNTGT072 -E: Fuel</a:t>
            </a: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xmlns="" id="{973C69C4-027D-842B-3670-3C2FB9394EC5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xmlns="" id="{31262739-4A1D-C1AB-53B5-EA214C304090}"/>
              </a:ext>
            </a:extLst>
          </p:cNvPr>
          <p:cNvSpPr/>
          <p:nvPr/>
        </p:nvSpPr>
        <p:spPr>
          <a:xfrm>
            <a:off x="5724127" y="789075"/>
            <a:ext cx="3293057" cy="31332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WARNING</a:t>
            </a:r>
          </a:p>
          <a:p>
            <a:pPr algn="ctr"/>
            <a:endParaRPr lang="hu-HU" sz="1100">
              <a:solidFill>
                <a:schemeClr val="tx1"/>
              </a:solidFill>
            </a:endParaRPr>
          </a:p>
          <a:p>
            <a:pPr algn="ctr"/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72 and </a:t>
            </a:r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73 in close proximity!</a:t>
            </a:r>
          </a:p>
          <a:p>
            <a:pPr algn="ctr"/>
            <a:endParaRPr lang="hu-HU" sz="1100">
              <a:solidFill>
                <a:schemeClr val="tx1"/>
              </a:solidFill>
            </a:endParaRPr>
          </a:p>
        </p:txBody>
      </p:sp>
      <p:sp>
        <p:nvSpPr>
          <p:cNvPr id="20" name="Szabadkézi sokszög: alakzat 19">
            <a:extLst>
              <a:ext uri="{FF2B5EF4-FFF2-40B4-BE49-F238E27FC236}">
                <a16:creationId xmlns:a16="http://schemas.microsoft.com/office/drawing/2014/main" xmlns="" id="{515857FF-C783-E3C8-83C0-74392A7994DB}"/>
              </a:ext>
            </a:extLst>
          </p:cNvPr>
          <p:cNvSpPr/>
          <p:nvPr/>
        </p:nvSpPr>
        <p:spPr>
          <a:xfrm>
            <a:off x="1619075" y="1468073"/>
            <a:ext cx="755009" cy="1040235"/>
          </a:xfrm>
          <a:custGeom>
            <a:avLst/>
            <a:gdLst>
              <a:gd name="connsiteX0" fmla="*/ 0 w 755009"/>
              <a:gd name="connsiteY0" fmla="*/ 83890 h 1040235"/>
              <a:gd name="connsiteX1" fmla="*/ 58723 w 755009"/>
              <a:gd name="connsiteY1" fmla="*/ 1040235 h 1040235"/>
              <a:gd name="connsiteX2" fmla="*/ 755009 w 755009"/>
              <a:gd name="connsiteY2" fmla="*/ 981512 h 1040235"/>
              <a:gd name="connsiteX3" fmla="*/ 696286 w 755009"/>
              <a:gd name="connsiteY3" fmla="*/ 0 h 1040235"/>
              <a:gd name="connsiteX4" fmla="*/ 0 w 755009"/>
              <a:gd name="connsiteY4" fmla="*/ 83890 h 104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009" h="1040235">
                <a:moveTo>
                  <a:pt x="0" y="83890"/>
                </a:moveTo>
                <a:lnTo>
                  <a:pt x="58723" y="1040235"/>
                </a:lnTo>
                <a:lnTo>
                  <a:pt x="755009" y="981512"/>
                </a:lnTo>
                <a:lnTo>
                  <a:pt x="696286" y="0"/>
                </a:lnTo>
                <a:lnTo>
                  <a:pt x="0" y="8389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Szabadkézi sokszög: alakzat 21">
            <a:extLst>
              <a:ext uri="{FF2B5EF4-FFF2-40B4-BE49-F238E27FC236}">
                <a16:creationId xmlns:a16="http://schemas.microsoft.com/office/drawing/2014/main" xmlns="" id="{D89F4E9C-2CC4-6E2F-7025-768BFAB8B1CC}"/>
              </a:ext>
            </a:extLst>
          </p:cNvPr>
          <p:cNvSpPr/>
          <p:nvPr/>
        </p:nvSpPr>
        <p:spPr>
          <a:xfrm>
            <a:off x="2391474" y="2411361"/>
            <a:ext cx="755009" cy="617064"/>
          </a:xfrm>
          <a:custGeom>
            <a:avLst/>
            <a:gdLst>
              <a:gd name="connsiteX0" fmla="*/ 0 w 755009"/>
              <a:gd name="connsiteY0" fmla="*/ 83890 h 1040235"/>
              <a:gd name="connsiteX1" fmla="*/ 58723 w 755009"/>
              <a:gd name="connsiteY1" fmla="*/ 1040235 h 1040235"/>
              <a:gd name="connsiteX2" fmla="*/ 755009 w 755009"/>
              <a:gd name="connsiteY2" fmla="*/ 981512 h 1040235"/>
              <a:gd name="connsiteX3" fmla="*/ 696286 w 755009"/>
              <a:gd name="connsiteY3" fmla="*/ 0 h 1040235"/>
              <a:gd name="connsiteX4" fmla="*/ 0 w 755009"/>
              <a:gd name="connsiteY4" fmla="*/ 83890 h 104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009" h="1040235">
                <a:moveTo>
                  <a:pt x="0" y="83890"/>
                </a:moveTo>
                <a:lnTo>
                  <a:pt x="58723" y="1040235"/>
                </a:lnTo>
                <a:lnTo>
                  <a:pt x="755009" y="981512"/>
                </a:lnTo>
                <a:lnTo>
                  <a:pt x="696286" y="0"/>
                </a:lnTo>
                <a:lnTo>
                  <a:pt x="0" y="8389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Prostokąt 33">
            <a:extLst>
              <a:ext uri="{FF2B5EF4-FFF2-40B4-BE49-F238E27FC236}">
                <a16:creationId xmlns:a16="http://schemas.microsoft.com/office/drawing/2014/main" xmlns="" id="{42F69A9F-5290-7BFD-5D83-C339DDF12F06}"/>
              </a:ext>
            </a:extLst>
          </p:cNvPr>
          <p:cNvSpPr/>
          <p:nvPr/>
        </p:nvSpPr>
        <p:spPr>
          <a:xfrm>
            <a:off x="315801" y="198819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24" name="Prostokąt 33">
            <a:extLst>
              <a:ext uri="{FF2B5EF4-FFF2-40B4-BE49-F238E27FC236}">
                <a16:creationId xmlns:a16="http://schemas.microsoft.com/office/drawing/2014/main" xmlns="" id="{C7E095F1-5596-051A-E0CC-F63ABCF7A55A}"/>
              </a:ext>
            </a:extLst>
          </p:cNvPr>
          <p:cNvSpPr/>
          <p:nvPr/>
        </p:nvSpPr>
        <p:spPr>
          <a:xfrm>
            <a:off x="3263248" y="271989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2194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8786FC5C-9861-91F3-6F04-38875B11E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xmlns="" id="{842BB366-DE33-4B15-D578-34C36D1D7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765347"/>
            <a:ext cx="3670103" cy="3180756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xmlns="" id="{2878C941-D14C-DBF6-34B2-C58C86ED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</a:t>
            </a:r>
            <a:r>
              <a:rPr lang="hu-HU" sz="1800"/>
              <a:t>2</a:t>
            </a:r>
            <a:r>
              <a:rPr lang="en-US" sz="1800"/>
              <a:t> Apatite SAM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xmlns="" id="{F68F2361-D368-CAFF-36E4-5F9CB437F411}"/>
              </a:ext>
            </a:extLst>
          </p:cNvPr>
          <p:cNvSpPr/>
          <p:nvPr/>
        </p:nvSpPr>
        <p:spPr>
          <a:xfrm>
            <a:off x="8066" y="3939901"/>
            <a:ext cx="9009120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34.944 E 033 22.964 – 500ft,SRNTGT072 -A: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34.924 E 033 22.955 – 500ft,SRNTGT072 -B: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34.964 E 033 23.102 – 500ft,SRNTGT072 -C: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34.963 E 033 23.136 – 500ft,SRNTGT072 -D: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34.991 E 033 23.115 – 500ft,SRNTGT072 -E: Fuel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xmlns="" id="{76EA6E6F-6808-E517-C596-5F852B95E995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894462" y="1191195"/>
            <a:ext cx="469764" cy="100631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rostokąt 33">
            <a:extLst>
              <a:ext uri="{FF2B5EF4-FFF2-40B4-BE49-F238E27FC236}">
                <a16:creationId xmlns:a16="http://schemas.microsoft.com/office/drawing/2014/main" xmlns="" id="{740C6FBD-7A1E-92D4-EF09-4E60A2D7E963}"/>
              </a:ext>
            </a:extLst>
          </p:cNvPr>
          <p:cNvSpPr/>
          <p:nvPr/>
        </p:nvSpPr>
        <p:spPr>
          <a:xfrm>
            <a:off x="251520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xmlns="" id="{C43FC33E-AD61-09D7-5B21-33E9769D9023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xmlns="" id="{541DBD97-BFE5-7073-6817-709D05CEF9E9}"/>
              </a:ext>
            </a:extLst>
          </p:cNvPr>
          <p:cNvSpPr/>
          <p:nvPr/>
        </p:nvSpPr>
        <p:spPr>
          <a:xfrm>
            <a:off x="5626235" y="771787"/>
            <a:ext cx="3390950" cy="31505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r>
              <a:rPr lang="hu-HU" sz="1100">
                <a:solidFill>
                  <a:schemeClr val="tx1"/>
                </a:solidFill>
              </a:rPr>
              <a:t>Weapon type needed </a:t>
            </a:r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72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SRNTGT072 </a:t>
            </a:r>
            <a:r>
              <a:rPr lang="hu-HU" sz="1100" b="1">
                <a:solidFill>
                  <a:schemeClr val="tx1"/>
                </a:solidFill>
              </a:rPr>
              <a:t>-A</a:t>
            </a:r>
            <a:r>
              <a:rPr lang="hu-HU" sz="1100">
                <a:solidFill>
                  <a:schemeClr val="tx1"/>
                </a:solidFill>
              </a:rPr>
              <a:t>: Production facility – 4x500 lbs. With 25ms fuze OR 1x 2,000lbs 10ms needed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SRNTGT072 </a:t>
            </a:r>
            <a:r>
              <a:rPr lang="hu-HU" sz="1100" b="1">
                <a:solidFill>
                  <a:schemeClr val="tx1"/>
                </a:solidFill>
              </a:rPr>
              <a:t>-B</a:t>
            </a:r>
            <a:r>
              <a:rPr lang="hu-HU" sz="1100">
                <a:solidFill>
                  <a:schemeClr val="tx1"/>
                </a:solidFill>
              </a:rPr>
              <a:t>: Production facility – 4x500 lbs. With 25ms fuze OR 1x 2,000lbs 10ms needed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SRNTGT072 </a:t>
            </a:r>
            <a:r>
              <a:rPr lang="hu-HU" sz="1100" b="1">
                <a:solidFill>
                  <a:schemeClr val="tx1"/>
                </a:solidFill>
              </a:rPr>
              <a:t>-C</a:t>
            </a:r>
            <a:r>
              <a:rPr lang="hu-HU" sz="1100">
                <a:solidFill>
                  <a:schemeClr val="tx1"/>
                </a:solidFill>
              </a:rPr>
              <a:t>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Concrete building. At least 1x1,000 lbs weapon needed for effect or 1x2,000lbs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SRNTGT072 </a:t>
            </a:r>
            <a:r>
              <a:rPr lang="hu-HU" sz="1100" b="1">
                <a:solidFill>
                  <a:schemeClr val="tx1"/>
                </a:solidFill>
              </a:rPr>
              <a:t>-D</a:t>
            </a:r>
            <a:r>
              <a:rPr lang="hu-HU" sz="1100">
                <a:solidFill>
                  <a:schemeClr val="tx1"/>
                </a:solidFill>
              </a:rPr>
              <a:t>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Concrete building. At least 1x1,000 lbs weapon needed for effect or 1x2,000lbs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SRNTGT072 </a:t>
            </a:r>
            <a:r>
              <a:rPr lang="hu-HU" sz="1100" b="1">
                <a:solidFill>
                  <a:schemeClr val="tx1"/>
                </a:solidFill>
              </a:rPr>
              <a:t>-E</a:t>
            </a:r>
            <a:r>
              <a:rPr lang="hu-HU" sz="1100">
                <a:solidFill>
                  <a:schemeClr val="tx1"/>
                </a:solidFill>
              </a:rPr>
              <a:t>: Fuel</a:t>
            </a:r>
          </a:p>
          <a:p>
            <a:r>
              <a:rPr lang="hu-HU" sz="1100">
                <a:solidFill>
                  <a:schemeClr val="tx1"/>
                </a:solidFill>
              </a:rPr>
              <a:t>1x2,000 lbs weapon needed, 25ms fuze</a:t>
            </a:r>
            <a:endParaRPr lang="en-US" sz="1100">
              <a:solidFill>
                <a:schemeClr val="tx1"/>
              </a:solidFill>
            </a:endParaRPr>
          </a:p>
          <a:p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" name="Prostokąt 33">
            <a:extLst>
              <a:ext uri="{FF2B5EF4-FFF2-40B4-BE49-F238E27FC236}">
                <a16:creationId xmlns:a16="http://schemas.microsoft.com/office/drawing/2014/main" xmlns="" id="{0951C094-847C-BA17-5E0D-FB62A6D7B9B4}"/>
              </a:ext>
            </a:extLst>
          </p:cNvPr>
          <p:cNvSpPr/>
          <p:nvPr/>
        </p:nvSpPr>
        <p:spPr>
          <a:xfrm>
            <a:off x="2640382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072E</a:t>
            </a:r>
          </a:p>
        </p:txBody>
      </p:sp>
      <p:sp>
        <p:nvSpPr>
          <p:cNvPr id="10" name="Prostokąt 33">
            <a:extLst>
              <a:ext uri="{FF2B5EF4-FFF2-40B4-BE49-F238E27FC236}">
                <a16:creationId xmlns:a16="http://schemas.microsoft.com/office/drawing/2014/main" xmlns="" id="{85347E55-166F-34E2-2C55-6F6F4DB3D8F7}"/>
              </a:ext>
            </a:extLst>
          </p:cNvPr>
          <p:cNvSpPr/>
          <p:nvPr/>
        </p:nvSpPr>
        <p:spPr>
          <a:xfrm>
            <a:off x="626700" y="318933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072B</a:t>
            </a:r>
          </a:p>
        </p:txBody>
      </p:sp>
      <p:sp>
        <p:nvSpPr>
          <p:cNvPr id="11" name="Prostokąt 33">
            <a:extLst>
              <a:ext uri="{FF2B5EF4-FFF2-40B4-BE49-F238E27FC236}">
                <a16:creationId xmlns:a16="http://schemas.microsoft.com/office/drawing/2014/main" xmlns="" id="{3A9F559D-03D1-4951-A6E8-4F8D4A25A3C2}"/>
              </a:ext>
            </a:extLst>
          </p:cNvPr>
          <p:cNvSpPr/>
          <p:nvPr/>
        </p:nvSpPr>
        <p:spPr>
          <a:xfrm>
            <a:off x="2648447" y="326496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072C</a:t>
            </a:r>
          </a:p>
        </p:txBody>
      </p:sp>
      <p:cxnSp>
        <p:nvCxnSpPr>
          <p:cNvPr id="14" name="Straight Arrow Connector 51">
            <a:extLst>
              <a:ext uri="{FF2B5EF4-FFF2-40B4-BE49-F238E27FC236}">
                <a16:creationId xmlns:a16="http://schemas.microsoft.com/office/drawing/2014/main" xmlns="" id="{31855FD9-1B7A-0359-4738-C2CA76810EC0}"/>
              </a:ext>
            </a:extLst>
          </p:cNvPr>
          <p:cNvCxnSpPr>
            <a:cxnSpLocks/>
          </p:cNvCxnSpPr>
          <p:nvPr/>
        </p:nvCxnSpPr>
        <p:spPr>
          <a:xfrm flipH="1">
            <a:off x="1865671" y="1191195"/>
            <a:ext cx="1425718" cy="46062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51">
            <a:extLst>
              <a:ext uri="{FF2B5EF4-FFF2-40B4-BE49-F238E27FC236}">
                <a16:creationId xmlns:a16="http://schemas.microsoft.com/office/drawing/2014/main" xmlns="" id="{27771C3D-4987-8E7F-4C39-3DC74E40C352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269642" y="2427734"/>
            <a:ext cx="100955" cy="761597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51">
            <a:extLst>
              <a:ext uri="{FF2B5EF4-FFF2-40B4-BE49-F238E27FC236}">
                <a16:creationId xmlns:a16="http://schemas.microsoft.com/office/drawing/2014/main" xmlns="" id="{C9C13DD0-53F5-77C8-E330-7F601CEA5AC5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1865671" y="1952792"/>
            <a:ext cx="782776" cy="1419328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rostokąt 33">
            <a:extLst>
              <a:ext uri="{FF2B5EF4-FFF2-40B4-BE49-F238E27FC236}">
                <a16:creationId xmlns:a16="http://schemas.microsoft.com/office/drawing/2014/main" xmlns="" id="{B0B05BDC-7C1E-1CC2-1A03-406D442288EC}"/>
              </a:ext>
            </a:extLst>
          </p:cNvPr>
          <p:cNvSpPr/>
          <p:nvPr/>
        </p:nvSpPr>
        <p:spPr>
          <a:xfrm>
            <a:off x="2779143" y="2943199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072D</a:t>
            </a:r>
          </a:p>
        </p:txBody>
      </p:sp>
      <p:cxnSp>
        <p:nvCxnSpPr>
          <p:cNvPr id="19" name="Straight Arrow Connector 51">
            <a:extLst>
              <a:ext uri="{FF2B5EF4-FFF2-40B4-BE49-F238E27FC236}">
                <a16:creationId xmlns:a16="http://schemas.microsoft.com/office/drawing/2014/main" xmlns="" id="{A0A4B8DF-C643-A849-49B6-4E54CA6317B6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2007168" y="1949645"/>
            <a:ext cx="771975" cy="110071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350800795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6426</TotalTime>
  <Words>383</Words>
  <Application>Microsoft Office PowerPoint</Application>
  <PresentationFormat>Skjermfremvisning (16:9)</PresentationFormat>
  <Paragraphs>51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3</vt:i4>
      </vt:variant>
    </vt:vector>
  </HeadingPairs>
  <TitlesOfParts>
    <vt:vector size="4" baseType="lpstr">
      <vt:lpstr>Kontortema</vt:lpstr>
      <vt:lpstr>SRNTGT072 Apatite SAM Factory</vt:lpstr>
      <vt:lpstr>SRNTGT072 Apatite SAM Factory</vt:lpstr>
      <vt:lpstr>SRNTGT072 Apatite SAM Factory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SRNTGT072 Apatite SAM Factory</dc:title>
  <dc:subject>SRNTGT072 Apatite SAM Factory</dc:subject>
  <dc:creator>132nd Virtual Wing;VIS</dc:creator>
  <cp:lastModifiedBy>Frode Nakken</cp:lastModifiedBy>
  <cp:revision>501</cp:revision>
  <dcterms:created xsi:type="dcterms:W3CDTF">2019-03-12T22:01:00Z</dcterms:created>
  <dcterms:modified xsi:type="dcterms:W3CDTF">2025-03-18T19:38:30Z</dcterms:modified>
</cp:coreProperties>
</file>